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D8155-580C-4676-9F26-9E0F3D9E07FE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86DEA-CF3C-48EA-BB9C-25BB19F6B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052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D8155-580C-4676-9F26-9E0F3D9E07FE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86DEA-CF3C-48EA-BB9C-25BB19F6B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86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D8155-580C-4676-9F26-9E0F3D9E07FE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86DEA-CF3C-48EA-BB9C-25BB19F6B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88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D8155-580C-4676-9F26-9E0F3D9E07FE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86DEA-CF3C-48EA-BB9C-25BB19F6B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98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D8155-580C-4676-9F26-9E0F3D9E07FE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86DEA-CF3C-48EA-BB9C-25BB19F6B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002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D8155-580C-4676-9F26-9E0F3D9E07FE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86DEA-CF3C-48EA-BB9C-25BB19F6B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67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D8155-580C-4676-9F26-9E0F3D9E07FE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86DEA-CF3C-48EA-BB9C-25BB19F6B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051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D8155-580C-4676-9F26-9E0F3D9E07FE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86DEA-CF3C-48EA-BB9C-25BB19F6B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1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D8155-580C-4676-9F26-9E0F3D9E07FE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86DEA-CF3C-48EA-BB9C-25BB19F6B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65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D8155-580C-4676-9F26-9E0F3D9E07FE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86DEA-CF3C-48EA-BB9C-25BB19F6B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399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D8155-580C-4676-9F26-9E0F3D9E07FE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86DEA-CF3C-48EA-BB9C-25BB19F6B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54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D8155-580C-4676-9F26-9E0F3D9E07FE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86DEA-CF3C-48EA-BB9C-25BB19F6B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85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5029200"/>
            <a:ext cx="8915400" cy="1752600"/>
          </a:xfrm>
        </p:spPr>
        <p:txBody>
          <a:bodyPr>
            <a:normAutofit/>
          </a:bodyPr>
          <a:lstStyle/>
          <a:p>
            <a:r>
              <a:rPr lang="en-US" sz="2200" dirty="0" smtClean="0">
                <a:solidFill>
                  <a:srgbClr val="0000CC"/>
                </a:solidFill>
              </a:rPr>
              <a:t>Gel </a:t>
            </a:r>
            <a:r>
              <a:rPr lang="en-US" sz="2200" dirty="0" err="1" smtClean="0">
                <a:solidFill>
                  <a:srgbClr val="0000CC"/>
                </a:solidFill>
              </a:rPr>
              <a:t>HemoClin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dùng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để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làm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và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giảm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đau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tức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thì</a:t>
            </a:r>
            <a:r>
              <a:rPr lang="en-US" sz="2200" dirty="0" smtClean="0">
                <a:solidFill>
                  <a:srgbClr val="0000CC"/>
                </a:solidFill>
              </a:rPr>
              <a:t> do </a:t>
            </a:r>
            <a:r>
              <a:rPr lang="en-US" sz="2200" dirty="0" err="1" smtClean="0">
                <a:solidFill>
                  <a:srgbClr val="0000CC"/>
                </a:solidFill>
              </a:rPr>
              <a:t>Trĩ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và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khó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chịu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>
                <a:solidFill>
                  <a:srgbClr val="0000CC"/>
                </a:solidFill>
              </a:rPr>
              <a:t>H</a:t>
            </a:r>
            <a:r>
              <a:rPr lang="en-US" sz="2200" dirty="0" err="1" smtClean="0">
                <a:solidFill>
                  <a:srgbClr val="0000CC"/>
                </a:solidFill>
              </a:rPr>
              <a:t>ậu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môn</a:t>
            </a:r>
            <a:r>
              <a:rPr lang="en-US" sz="2200" dirty="0" smtClean="0">
                <a:solidFill>
                  <a:srgbClr val="0000CC"/>
                </a:solidFill>
              </a:rPr>
              <a:t>.</a:t>
            </a:r>
          </a:p>
          <a:p>
            <a:r>
              <a:rPr lang="en-US" sz="2200" dirty="0" err="1" smtClean="0">
                <a:solidFill>
                  <a:srgbClr val="0000CC"/>
                </a:solidFill>
              </a:rPr>
              <a:t>Vậy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làm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thế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nào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để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sử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dụng</a:t>
            </a:r>
            <a:r>
              <a:rPr lang="en-US" sz="2200" dirty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tuýp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HemoClin</a:t>
            </a:r>
            <a:r>
              <a:rPr lang="en-US" sz="2200" dirty="0" smtClean="0">
                <a:solidFill>
                  <a:srgbClr val="0000CC"/>
                </a:solidFill>
              </a:rPr>
              <a:t>?</a:t>
            </a:r>
            <a:endParaRPr lang="en-US" sz="2200" dirty="0">
              <a:solidFill>
                <a:srgbClr val="0000CC"/>
              </a:solidFill>
            </a:endParaRPr>
          </a:p>
        </p:txBody>
      </p:sp>
      <p:pic>
        <p:nvPicPr>
          <p:cNvPr id="1026" name="Picture 2" descr="C:\Users\DELL\Desktop\hnhchpcliphemoclin\HemoClin (Gel) 03-04-2018_Moment 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5344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438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" y="5105400"/>
            <a:ext cx="8915400" cy="1752600"/>
          </a:xfrm>
        </p:spPr>
        <p:txBody>
          <a:bodyPr>
            <a:normAutofit/>
          </a:bodyPr>
          <a:lstStyle/>
          <a:p>
            <a:endParaRPr lang="en-US" sz="2200" dirty="0" smtClean="0">
              <a:solidFill>
                <a:srgbClr val="0000CC"/>
              </a:solidFill>
            </a:endParaRPr>
          </a:p>
          <a:p>
            <a:r>
              <a:rPr lang="en-US" sz="2200" dirty="0" err="1" smtClean="0">
                <a:solidFill>
                  <a:srgbClr val="0000CC"/>
                </a:solidFill>
              </a:rPr>
              <a:t>Sau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đó</a:t>
            </a:r>
            <a:r>
              <a:rPr lang="en-US" sz="2200" dirty="0" smtClean="0">
                <a:solidFill>
                  <a:srgbClr val="0000CC"/>
                </a:solidFill>
              </a:rPr>
              <a:t>, </a:t>
            </a:r>
            <a:r>
              <a:rPr lang="en-US" sz="2200" dirty="0" err="1" smtClean="0">
                <a:solidFill>
                  <a:srgbClr val="0000CC"/>
                </a:solidFill>
              </a:rPr>
              <a:t>bỏ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tuýp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HemoClin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vào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nơi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thoáng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mát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hoặc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tủ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lạnh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để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bảo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quản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sản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phẩm</a:t>
            </a:r>
            <a:r>
              <a:rPr lang="en-US" sz="2200" dirty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một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cách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tốt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nhất</a:t>
            </a:r>
            <a:r>
              <a:rPr lang="en-US" sz="2200" dirty="0" smtClean="0">
                <a:solidFill>
                  <a:srgbClr val="0000CC"/>
                </a:solidFill>
              </a:rPr>
              <a:t>.</a:t>
            </a:r>
            <a:endParaRPr lang="en-US" sz="2200" dirty="0">
              <a:solidFill>
                <a:srgbClr val="0000CC"/>
              </a:solidFill>
            </a:endParaRPr>
          </a:p>
          <a:p>
            <a:endParaRPr lang="en-US" sz="2200" i="1" dirty="0">
              <a:solidFill>
                <a:srgbClr val="0000CC"/>
              </a:solidFill>
            </a:endParaRPr>
          </a:p>
        </p:txBody>
      </p:sp>
      <p:pic>
        <p:nvPicPr>
          <p:cNvPr id="10242" name="Picture 2" descr="C:\Users\DELL\Desktop\hnhchpcliphemoclin\HemoClin (Gel) 03-04-2018_Moment X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6" y="0"/>
            <a:ext cx="9076266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527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LL\Desktop\hnhchpcliphemoclin\HemoClin (Gel) 03-04-2018_Moment 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2" y="0"/>
            <a:ext cx="8940798" cy="502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" y="5029200"/>
            <a:ext cx="8915400" cy="1752600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solidFill>
                  <a:srgbClr val="0000CC"/>
                </a:solidFill>
              </a:rPr>
              <a:t>Bước</a:t>
            </a:r>
            <a:r>
              <a:rPr lang="en-US" sz="2200" dirty="0" smtClean="0">
                <a:solidFill>
                  <a:srgbClr val="0000CC"/>
                </a:solidFill>
              </a:rPr>
              <a:t> 1</a:t>
            </a:r>
          </a:p>
          <a:p>
            <a:r>
              <a:rPr lang="en-US" sz="2200" dirty="0" err="1" smtClean="0">
                <a:solidFill>
                  <a:srgbClr val="0000CC"/>
                </a:solidFill>
              </a:rPr>
              <a:t>Gỡ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nắp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màu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trắng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ra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khỏi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tuýp</a:t>
            </a:r>
            <a:endParaRPr lang="en-US" sz="22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95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" y="5105400"/>
            <a:ext cx="8915400" cy="1752600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solidFill>
                  <a:srgbClr val="0000CC"/>
                </a:solidFill>
              </a:rPr>
              <a:t>Bước</a:t>
            </a:r>
            <a:r>
              <a:rPr lang="en-US" sz="2200" dirty="0" smtClean="0">
                <a:solidFill>
                  <a:srgbClr val="0000CC"/>
                </a:solidFill>
              </a:rPr>
              <a:t> 2</a:t>
            </a:r>
          </a:p>
          <a:p>
            <a:r>
              <a:rPr lang="en-US" sz="2200" dirty="0" err="1" smtClean="0">
                <a:solidFill>
                  <a:srgbClr val="0000CC"/>
                </a:solidFill>
              </a:rPr>
              <a:t>Gắn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ống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bơm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vào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miệng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tuýp</a:t>
            </a:r>
            <a:endParaRPr lang="en-US" sz="2200" dirty="0">
              <a:solidFill>
                <a:srgbClr val="0000CC"/>
              </a:solidFill>
            </a:endParaRPr>
          </a:p>
        </p:txBody>
      </p:sp>
      <p:pic>
        <p:nvPicPr>
          <p:cNvPr id="3074" name="Picture 2" descr="C:\Users\DELL\Desktop\hnhchpcliphemoclin\HemoClin (Gel) 03-04-2018_Moment I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6267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637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" y="5105400"/>
            <a:ext cx="8915400" cy="1752600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solidFill>
                  <a:srgbClr val="0000CC"/>
                </a:solidFill>
              </a:rPr>
              <a:t>Bước</a:t>
            </a:r>
            <a:r>
              <a:rPr lang="en-US" sz="2200" dirty="0" smtClean="0">
                <a:solidFill>
                  <a:srgbClr val="0000CC"/>
                </a:solidFill>
              </a:rPr>
              <a:t> 3</a:t>
            </a:r>
          </a:p>
          <a:p>
            <a:r>
              <a:rPr lang="en-US" sz="2200" dirty="0" err="1" smtClean="0">
                <a:solidFill>
                  <a:srgbClr val="0000CC"/>
                </a:solidFill>
              </a:rPr>
              <a:t>Gỡ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nắp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xanh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ra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khỏi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ống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bơm</a:t>
            </a:r>
            <a:endParaRPr lang="en-US" sz="2200" dirty="0">
              <a:solidFill>
                <a:srgbClr val="0000CC"/>
              </a:solidFill>
            </a:endParaRPr>
          </a:p>
        </p:txBody>
      </p:sp>
      <p:pic>
        <p:nvPicPr>
          <p:cNvPr id="4098" name="Picture 2" descr="C:\Users\DELL\Desktop\hnhchpcliphemoclin\HemoClin (Gel) 03-04-2018_Moment I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1"/>
            <a:ext cx="8839200" cy="497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608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" y="5105400"/>
            <a:ext cx="8915400" cy="1752600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solidFill>
                  <a:srgbClr val="0000CC"/>
                </a:solidFill>
              </a:rPr>
              <a:t>Bước</a:t>
            </a:r>
            <a:r>
              <a:rPr lang="en-US" sz="2200" dirty="0" smtClean="0">
                <a:solidFill>
                  <a:srgbClr val="0000CC"/>
                </a:solidFill>
              </a:rPr>
              <a:t> 4</a:t>
            </a:r>
          </a:p>
          <a:p>
            <a:r>
              <a:rPr lang="en-US" sz="2200" dirty="0" err="1" smtClean="0">
                <a:solidFill>
                  <a:srgbClr val="0000CC"/>
                </a:solidFill>
              </a:rPr>
              <a:t>Đưa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tuýp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HemoClin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vào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trong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ống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hậu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môn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và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bóp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thân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tuýp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để</a:t>
            </a:r>
            <a:r>
              <a:rPr lang="en-US" sz="2200" dirty="0" smtClean="0">
                <a:solidFill>
                  <a:srgbClr val="0000CC"/>
                </a:solidFill>
              </a:rPr>
              <a:t> gel </a:t>
            </a:r>
            <a:r>
              <a:rPr lang="en-US" sz="2200" dirty="0" err="1" smtClean="0">
                <a:solidFill>
                  <a:srgbClr val="0000CC"/>
                </a:solidFill>
              </a:rPr>
              <a:t>phun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ra.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endParaRPr lang="en-US" sz="2200" dirty="0">
              <a:solidFill>
                <a:srgbClr val="0000CC"/>
              </a:solidFill>
            </a:endParaRPr>
          </a:p>
        </p:txBody>
      </p:sp>
      <p:pic>
        <p:nvPicPr>
          <p:cNvPr id="5122" name="Picture 2" descr="C:\Users\DELL\Desktop\hnhchpcliphemoclin\HemoClin (Gel) 03-04-2018_Moment 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8915400" cy="501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843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" y="5105400"/>
            <a:ext cx="8915400" cy="1752600"/>
          </a:xfrm>
        </p:spPr>
        <p:txBody>
          <a:bodyPr>
            <a:normAutofit/>
          </a:bodyPr>
          <a:lstStyle/>
          <a:p>
            <a:endParaRPr lang="en-US" sz="2200" dirty="0" smtClean="0">
              <a:solidFill>
                <a:srgbClr val="0000CC"/>
              </a:solidFill>
            </a:endParaRPr>
          </a:p>
          <a:p>
            <a:r>
              <a:rPr lang="en-US" sz="2200" dirty="0" err="1" smtClean="0">
                <a:solidFill>
                  <a:srgbClr val="0000CC"/>
                </a:solidFill>
              </a:rPr>
              <a:t>Bạn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sẽ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thấy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được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cảm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giác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mát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lạnh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ngay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tức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thì</a:t>
            </a:r>
            <a:r>
              <a:rPr lang="en-US" sz="2200" dirty="0" smtClean="0">
                <a:solidFill>
                  <a:srgbClr val="0000CC"/>
                </a:solidFill>
              </a:rPr>
              <a:t>.</a:t>
            </a:r>
            <a:endParaRPr lang="en-US" sz="2200" dirty="0">
              <a:solidFill>
                <a:srgbClr val="0000CC"/>
              </a:solidFill>
            </a:endParaRPr>
          </a:p>
        </p:txBody>
      </p:sp>
      <p:pic>
        <p:nvPicPr>
          <p:cNvPr id="6146" name="Picture 2" descr="C:\Users\DELL\Desktop\hnhchpcliphemoclin\HemoClin (Gel) 03-04-2018_Moment V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67800" cy="510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102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" y="5105400"/>
            <a:ext cx="8915400" cy="1752600"/>
          </a:xfrm>
        </p:spPr>
        <p:txBody>
          <a:bodyPr>
            <a:normAutofit/>
          </a:bodyPr>
          <a:lstStyle/>
          <a:p>
            <a:endParaRPr lang="en-US" sz="2200" dirty="0" smtClean="0">
              <a:solidFill>
                <a:srgbClr val="0000CC"/>
              </a:solidFill>
            </a:endParaRPr>
          </a:p>
          <a:p>
            <a:r>
              <a:rPr lang="en-US" sz="2200" dirty="0" err="1" smtClean="0">
                <a:solidFill>
                  <a:srgbClr val="0000CC"/>
                </a:solidFill>
              </a:rPr>
              <a:t>Sử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dụng</a:t>
            </a:r>
            <a:r>
              <a:rPr lang="en-US" sz="2200" dirty="0" smtClean="0">
                <a:solidFill>
                  <a:srgbClr val="0000CC"/>
                </a:solidFill>
              </a:rPr>
              <a:t> 2 </a:t>
            </a:r>
            <a:r>
              <a:rPr lang="en-US" sz="2200" dirty="0" err="1" smtClean="0">
                <a:solidFill>
                  <a:srgbClr val="0000CC"/>
                </a:solidFill>
              </a:rPr>
              <a:t>lần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một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ngày</a:t>
            </a:r>
            <a:r>
              <a:rPr lang="en-US" sz="2200" dirty="0" smtClean="0">
                <a:solidFill>
                  <a:srgbClr val="0000CC"/>
                </a:solidFill>
              </a:rPr>
              <a:t> - </a:t>
            </a:r>
            <a:r>
              <a:rPr lang="en-US" sz="2200" dirty="0" err="1" smtClean="0">
                <a:solidFill>
                  <a:srgbClr val="0000CC"/>
                </a:solidFill>
              </a:rPr>
              <a:t>trong</a:t>
            </a:r>
            <a:r>
              <a:rPr lang="en-US" sz="2200" dirty="0" smtClean="0">
                <a:solidFill>
                  <a:srgbClr val="0000CC"/>
                </a:solidFill>
              </a:rPr>
              <a:t> 2 </a:t>
            </a:r>
            <a:r>
              <a:rPr lang="en-US" sz="2200" dirty="0" err="1" smtClean="0">
                <a:solidFill>
                  <a:srgbClr val="0000CC"/>
                </a:solidFill>
              </a:rPr>
              <a:t>tuần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liên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tục</a:t>
            </a:r>
            <a:endParaRPr lang="en-US" sz="2200" dirty="0">
              <a:solidFill>
                <a:srgbClr val="0000CC"/>
              </a:solidFill>
            </a:endParaRPr>
          </a:p>
        </p:txBody>
      </p:sp>
      <p:pic>
        <p:nvPicPr>
          <p:cNvPr id="7170" name="Picture 2" descr="C:\Users\DELL\Desktop\hnhchpcliphemoclin\HemoClin (Gel) 03-04-2018_Moment VI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067800" cy="510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167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" y="5105400"/>
            <a:ext cx="8915400" cy="1752600"/>
          </a:xfrm>
        </p:spPr>
        <p:txBody>
          <a:bodyPr>
            <a:normAutofit/>
          </a:bodyPr>
          <a:lstStyle/>
          <a:p>
            <a:endParaRPr lang="en-US" sz="2200" dirty="0" smtClean="0">
              <a:solidFill>
                <a:srgbClr val="0000CC"/>
              </a:solidFill>
            </a:endParaRPr>
          </a:p>
          <a:p>
            <a:r>
              <a:rPr lang="en-US" sz="2200" dirty="0" err="1" smtClean="0">
                <a:solidFill>
                  <a:srgbClr val="0000CC"/>
                </a:solidFill>
              </a:rPr>
              <a:t>Hoặc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cho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đến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khi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nào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thấy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bệnh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thuyên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giảm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rõ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rệt</a:t>
            </a:r>
            <a:endParaRPr lang="en-US" sz="2200" dirty="0">
              <a:solidFill>
                <a:srgbClr val="0000CC"/>
              </a:solidFill>
            </a:endParaRPr>
          </a:p>
        </p:txBody>
      </p:sp>
      <p:pic>
        <p:nvPicPr>
          <p:cNvPr id="8194" name="Picture 2" descr="C:\Users\DELL\Desktop\hnhchpcliphemoclin\HemoClin (Gel) 03-04-2018_Moment 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11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" y="5105400"/>
            <a:ext cx="8915400" cy="1752600"/>
          </a:xfrm>
        </p:spPr>
        <p:txBody>
          <a:bodyPr>
            <a:normAutofit/>
          </a:bodyPr>
          <a:lstStyle/>
          <a:p>
            <a:endParaRPr lang="en-US" sz="2200" dirty="0" smtClean="0">
              <a:solidFill>
                <a:srgbClr val="0000CC"/>
              </a:solidFill>
            </a:endParaRPr>
          </a:p>
          <a:p>
            <a:r>
              <a:rPr lang="en-US" sz="2200" dirty="0" err="1" smtClean="0">
                <a:solidFill>
                  <a:srgbClr val="0000CC"/>
                </a:solidFill>
              </a:rPr>
              <a:t>Sau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khi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sử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dụng</a:t>
            </a:r>
            <a:r>
              <a:rPr lang="en-US" sz="2200" dirty="0" smtClean="0">
                <a:solidFill>
                  <a:srgbClr val="0000CC"/>
                </a:solidFill>
              </a:rPr>
              <a:t>, </a:t>
            </a:r>
            <a:r>
              <a:rPr lang="en-US" sz="2200" dirty="0" err="1" smtClean="0">
                <a:solidFill>
                  <a:srgbClr val="0000CC"/>
                </a:solidFill>
              </a:rPr>
              <a:t>rửa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ống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bơm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bằng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nước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</a:rPr>
              <a:t>ấm</a:t>
            </a:r>
            <a:endParaRPr lang="en-US" sz="2200" dirty="0">
              <a:solidFill>
                <a:srgbClr val="0000CC"/>
              </a:solidFill>
            </a:endParaRPr>
          </a:p>
          <a:p>
            <a:r>
              <a:rPr lang="en-US" sz="2200" i="1" dirty="0" err="1" smtClean="0">
                <a:solidFill>
                  <a:srgbClr val="0000CC"/>
                </a:solidFill>
              </a:rPr>
              <a:t>Lưu</a:t>
            </a:r>
            <a:r>
              <a:rPr lang="en-US" sz="2200" i="1" dirty="0" smtClean="0">
                <a:solidFill>
                  <a:srgbClr val="0000CC"/>
                </a:solidFill>
              </a:rPr>
              <a:t> ý: </a:t>
            </a:r>
            <a:r>
              <a:rPr lang="en-US" sz="2200" i="1" dirty="0" err="1" smtClean="0">
                <a:solidFill>
                  <a:srgbClr val="0000CC"/>
                </a:solidFill>
              </a:rPr>
              <a:t>không</a:t>
            </a:r>
            <a:r>
              <a:rPr lang="en-US" sz="2200" i="1" dirty="0" smtClean="0">
                <a:solidFill>
                  <a:srgbClr val="0000CC"/>
                </a:solidFill>
              </a:rPr>
              <a:t> </a:t>
            </a:r>
            <a:r>
              <a:rPr lang="en-US" sz="2200" i="1" dirty="0" err="1" smtClean="0">
                <a:solidFill>
                  <a:srgbClr val="0000CC"/>
                </a:solidFill>
              </a:rPr>
              <a:t>dùng</a:t>
            </a:r>
            <a:r>
              <a:rPr lang="en-US" sz="2200" i="1" dirty="0" smtClean="0">
                <a:solidFill>
                  <a:srgbClr val="0000CC"/>
                </a:solidFill>
              </a:rPr>
              <a:t> </a:t>
            </a:r>
            <a:r>
              <a:rPr lang="en-US" sz="2200" i="1" dirty="0" err="1" smtClean="0">
                <a:solidFill>
                  <a:srgbClr val="0000CC"/>
                </a:solidFill>
              </a:rPr>
              <a:t>nước</a:t>
            </a:r>
            <a:r>
              <a:rPr lang="en-US" sz="2200" i="1" dirty="0" smtClean="0">
                <a:solidFill>
                  <a:srgbClr val="0000CC"/>
                </a:solidFill>
              </a:rPr>
              <a:t> </a:t>
            </a:r>
            <a:r>
              <a:rPr lang="en-US" sz="2200" i="1" dirty="0" err="1" smtClean="0">
                <a:solidFill>
                  <a:srgbClr val="0000CC"/>
                </a:solidFill>
              </a:rPr>
              <a:t>sôi</a:t>
            </a:r>
            <a:r>
              <a:rPr lang="en-US" sz="2200" i="1" dirty="0" smtClean="0">
                <a:solidFill>
                  <a:srgbClr val="0000CC"/>
                </a:solidFill>
              </a:rPr>
              <a:t> </a:t>
            </a:r>
            <a:r>
              <a:rPr lang="en-US" sz="2200" i="1" dirty="0" err="1" smtClean="0">
                <a:solidFill>
                  <a:srgbClr val="0000CC"/>
                </a:solidFill>
              </a:rPr>
              <a:t>sẽ</a:t>
            </a:r>
            <a:r>
              <a:rPr lang="en-US" sz="2200" i="1" dirty="0" smtClean="0">
                <a:solidFill>
                  <a:srgbClr val="0000CC"/>
                </a:solidFill>
              </a:rPr>
              <a:t> </a:t>
            </a:r>
            <a:r>
              <a:rPr lang="en-US" sz="2200" i="1" dirty="0" err="1" smtClean="0">
                <a:solidFill>
                  <a:srgbClr val="0000CC"/>
                </a:solidFill>
              </a:rPr>
              <a:t>làm</a:t>
            </a:r>
            <a:r>
              <a:rPr lang="en-US" sz="2200" i="1" dirty="0" smtClean="0">
                <a:solidFill>
                  <a:srgbClr val="0000CC"/>
                </a:solidFill>
              </a:rPr>
              <a:t> </a:t>
            </a:r>
            <a:r>
              <a:rPr lang="en-US" sz="2200" i="1" dirty="0" err="1" smtClean="0">
                <a:solidFill>
                  <a:srgbClr val="0000CC"/>
                </a:solidFill>
              </a:rPr>
              <a:t>biến</a:t>
            </a:r>
            <a:r>
              <a:rPr lang="en-US" sz="2200" i="1" dirty="0" smtClean="0">
                <a:solidFill>
                  <a:srgbClr val="0000CC"/>
                </a:solidFill>
              </a:rPr>
              <a:t> </a:t>
            </a:r>
            <a:r>
              <a:rPr lang="en-US" sz="2200" i="1" dirty="0" err="1" smtClean="0">
                <a:solidFill>
                  <a:srgbClr val="0000CC"/>
                </a:solidFill>
              </a:rPr>
              <a:t>dạng</a:t>
            </a:r>
            <a:r>
              <a:rPr lang="en-US" sz="2200" i="1" dirty="0" smtClean="0">
                <a:solidFill>
                  <a:srgbClr val="0000CC"/>
                </a:solidFill>
              </a:rPr>
              <a:t> </a:t>
            </a:r>
            <a:r>
              <a:rPr lang="en-US" sz="2200" i="1" dirty="0" err="1" smtClean="0">
                <a:solidFill>
                  <a:srgbClr val="0000CC"/>
                </a:solidFill>
              </a:rPr>
              <a:t>ống</a:t>
            </a:r>
            <a:r>
              <a:rPr lang="en-US" sz="2200" i="1" dirty="0" smtClean="0">
                <a:solidFill>
                  <a:srgbClr val="0000CC"/>
                </a:solidFill>
              </a:rPr>
              <a:t> </a:t>
            </a:r>
            <a:r>
              <a:rPr lang="en-US" sz="2200" i="1" dirty="0" err="1" smtClean="0">
                <a:solidFill>
                  <a:srgbClr val="0000CC"/>
                </a:solidFill>
              </a:rPr>
              <a:t>bơm</a:t>
            </a:r>
            <a:endParaRPr lang="en-US" sz="2200" i="1" dirty="0">
              <a:solidFill>
                <a:srgbClr val="0000CC"/>
              </a:solidFill>
            </a:endParaRPr>
          </a:p>
        </p:txBody>
      </p:sp>
      <p:pic>
        <p:nvPicPr>
          <p:cNvPr id="9218" name="Picture 2" descr="C:\Users\DELL\Desktop\hnhchpcliphemoclin\HemoClin (Gel) 03-04-2018_Moment 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8940799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927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155</Words>
  <Application>Microsoft Office PowerPoint</Application>
  <PresentationFormat>On-screen Show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9</cp:revision>
  <dcterms:created xsi:type="dcterms:W3CDTF">2018-04-05T10:46:25Z</dcterms:created>
  <dcterms:modified xsi:type="dcterms:W3CDTF">2018-04-05T11:57:03Z</dcterms:modified>
</cp:coreProperties>
</file>